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5497"/>
    <a:srgbClr val="EF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73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5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CDF46C-8EC9-7242-96BC-2D7E7738BA0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6D8C27-0753-2F47-BB6F-405B2EAE5C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65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40042"/>
            <a:ext cx="9144000" cy="1161398"/>
          </a:xfrm>
        </p:spPr>
        <p:txBody>
          <a:bodyPr anchor="b">
            <a:normAutofit/>
          </a:bodyPr>
          <a:lstStyle>
            <a:lvl1pPr algn="l">
              <a:defRPr sz="4800" b="1"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29490" y="1250146"/>
            <a:ext cx="1274896" cy="187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55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069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50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874"/>
          <a:stretch/>
        </p:blipFill>
        <p:spPr>
          <a:xfrm>
            <a:off x="0" y="0"/>
            <a:ext cx="12192001" cy="12427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" y="1"/>
            <a:ext cx="10510519" cy="1242797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9902" y="1626669"/>
            <a:ext cx="10323898" cy="4550294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alphaModFix amt="42000"/>
          </a:blip>
          <a:stretch>
            <a:fillRect/>
          </a:stretch>
        </p:blipFill>
        <p:spPr>
          <a:xfrm>
            <a:off x="0" y="112584"/>
            <a:ext cx="690829" cy="101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604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977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79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751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88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19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18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0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DECF2-10D0-3248-BB2B-B310AA558A6E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5351F0-362D-6847-8D64-3120491B6E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6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png"/><Relationship Id="rId1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6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1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39928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3776" y="835042"/>
            <a:ext cx="10054224" cy="2346569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6000" b="1" dirty="0" err="1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scala</a:t>
            </a:r>
            <a:r>
              <a:rPr lang="en-US" sz="6000" b="1" dirty="0" smtClean="0">
                <a:solidFill>
                  <a:schemeClr val="bg1"/>
                </a:solidFill>
                <a:latin typeface="Verdana" charset="0"/>
                <a:ea typeface="Verdana" charset="0"/>
                <a:cs typeface="Verdana" charset="0"/>
              </a:rPr>
              <a:t>-adapters</a:t>
            </a:r>
            <a:endParaRPr lang="en-US" sz="6000" dirty="0">
              <a:solidFill>
                <a:schemeClr val="bg1"/>
              </a:solidFill>
              <a:latin typeface="Verdana" charset="0"/>
              <a:ea typeface="Verdana" charset="0"/>
              <a:cs typeface="Verdana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4789" y="5073040"/>
            <a:ext cx="10384077" cy="638827"/>
          </a:xfrm>
        </p:spPr>
        <p:txBody>
          <a:bodyPr>
            <a:normAutofit lnSpcReduction="10000"/>
          </a:bodyPr>
          <a:lstStyle/>
          <a:p>
            <a:pPr algn="l"/>
            <a:r>
              <a:rPr lang="en-US" sz="4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Verdana" charset="0"/>
                <a:ea typeface="Verdana" charset="0"/>
                <a:cs typeface="Verdana" charset="0"/>
              </a:rPr>
              <a:t>Working with a Scala full-stack</a:t>
            </a:r>
            <a:endParaRPr lang="en-US" sz="4000" b="1" dirty="0">
              <a:solidFill>
                <a:schemeClr val="tx1">
                  <a:lumMod val="50000"/>
                  <a:lumOff val="50000"/>
                </a:schemeClr>
              </a:solidFill>
              <a:latin typeface="Verdana" charset="0"/>
              <a:ea typeface="Verdana" charset="0"/>
              <a:cs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86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pic>
        <p:nvPicPr>
          <p:cNvPr id="38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400" y="2318650"/>
            <a:ext cx="3414399" cy="3414399"/>
          </a:xfrm>
          <a:prstGeom prst="rect">
            <a:avLst/>
          </a:prstGeom>
          <a:solidFill>
            <a:srgbClr val="FFFFFF">
              <a:alpha val="3922"/>
            </a:srgbClr>
          </a:solidFill>
        </p:spPr>
      </p:pic>
      <p:sp>
        <p:nvSpPr>
          <p:cNvPr id="39" name="Ellipse 7"/>
          <p:cNvSpPr/>
          <p:nvPr/>
        </p:nvSpPr>
        <p:spPr>
          <a:xfrm>
            <a:off x="2698948" y="2385861"/>
            <a:ext cx="3255301" cy="3279974"/>
          </a:xfrm>
          <a:prstGeom prst="ellipse">
            <a:avLst/>
          </a:prstGeom>
          <a:solidFill>
            <a:srgbClr val="BDD7EE">
              <a:alpha val="50196"/>
            </a:srgbClr>
          </a:solidFill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CH" sz="2400" b="1">
                <a:solidFill>
                  <a:srgbClr val="41719C"/>
                </a:solidFill>
                <a:latin typeface="Proxima Nova Lt" panose="02000506030000020004" pitchFamily="50" charset="0"/>
              </a:rPr>
              <a:t>sFn CMS</a:t>
            </a:r>
            <a:endParaRPr lang="de-CH" sz="2400" b="1" dirty="0">
              <a:solidFill>
                <a:srgbClr val="41719C"/>
              </a:solidFill>
              <a:latin typeface="Proxima Nova Lt" panose="02000506030000020004" pitchFamily="50" charset="0"/>
            </a:endParaRPr>
          </a:p>
        </p:txBody>
      </p:sp>
      <p:cxnSp>
        <p:nvCxnSpPr>
          <p:cNvPr id="40" name="Gerader Verbinder 8"/>
          <p:cNvCxnSpPr/>
          <p:nvPr/>
        </p:nvCxnSpPr>
        <p:spPr>
          <a:xfrm flipH="1">
            <a:off x="7329517" y="2318650"/>
            <a:ext cx="1758720" cy="76919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Grafik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99" y="1866912"/>
            <a:ext cx="903476" cy="903476"/>
          </a:xfrm>
          <a:prstGeom prst="rect">
            <a:avLst/>
          </a:prstGeom>
        </p:spPr>
      </p:pic>
      <p:cxnSp>
        <p:nvCxnSpPr>
          <p:cNvPr id="42" name="Gerader Verbinder 10"/>
          <p:cNvCxnSpPr/>
          <p:nvPr/>
        </p:nvCxnSpPr>
        <p:spPr>
          <a:xfrm flipV="1">
            <a:off x="6033797" y="3060645"/>
            <a:ext cx="1295720" cy="90881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Grafik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759" y="2791886"/>
            <a:ext cx="537519" cy="537519"/>
          </a:xfrm>
          <a:prstGeom prst="rect">
            <a:avLst/>
          </a:prstGeom>
        </p:spPr>
      </p:pic>
      <p:cxnSp>
        <p:nvCxnSpPr>
          <p:cNvPr id="44" name="Gerader Verbinder 12"/>
          <p:cNvCxnSpPr/>
          <p:nvPr/>
        </p:nvCxnSpPr>
        <p:spPr>
          <a:xfrm flipH="1">
            <a:off x="7340777" y="3232526"/>
            <a:ext cx="1747461" cy="51432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13"/>
          <p:cNvCxnSpPr/>
          <p:nvPr/>
        </p:nvCxnSpPr>
        <p:spPr>
          <a:xfrm flipH="1" flipV="1">
            <a:off x="7357453" y="5702110"/>
            <a:ext cx="1730785" cy="229571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14"/>
          <p:cNvCxnSpPr/>
          <p:nvPr/>
        </p:nvCxnSpPr>
        <p:spPr>
          <a:xfrm flipV="1">
            <a:off x="7357453" y="4175195"/>
            <a:ext cx="1742044" cy="243012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15"/>
          <p:cNvCxnSpPr/>
          <p:nvPr/>
        </p:nvCxnSpPr>
        <p:spPr>
          <a:xfrm>
            <a:off x="7357453" y="4991051"/>
            <a:ext cx="1719524" cy="17655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Grafik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99" y="4556968"/>
            <a:ext cx="903476" cy="903476"/>
          </a:xfrm>
          <a:prstGeom prst="rect">
            <a:avLst/>
          </a:prstGeom>
        </p:spPr>
      </p:pic>
      <p:pic>
        <p:nvPicPr>
          <p:cNvPr id="49" name="Grafik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056" y="5459519"/>
            <a:ext cx="903476" cy="903476"/>
          </a:xfrm>
          <a:prstGeom prst="rect">
            <a:avLst/>
          </a:prstGeom>
        </p:spPr>
      </p:pic>
      <p:pic>
        <p:nvPicPr>
          <p:cNvPr id="50" name="Grafik 1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5239" y="2750941"/>
            <a:ext cx="903476" cy="903476"/>
          </a:xfrm>
          <a:prstGeom prst="rect">
            <a:avLst/>
          </a:prstGeom>
        </p:spPr>
      </p:pic>
      <p:pic>
        <p:nvPicPr>
          <p:cNvPr id="51" name="Grafik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99" y="3653492"/>
            <a:ext cx="903476" cy="903476"/>
          </a:xfrm>
          <a:prstGeom prst="rect">
            <a:avLst/>
          </a:prstGeom>
        </p:spPr>
      </p:pic>
      <p:cxnSp>
        <p:nvCxnSpPr>
          <p:cNvPr id="52" name="Gerader Verbinder 20"/>
          <p:cNvCxnSpPr/>
          <p:nvPr/>
        </p:nvCxnSpPr>
        <p:spPr>
          <a:xfrm flipH="1" flipV="1">
            <a:off x="5994025" y="4025849"/>
            <a:ext cx="1357843" cy="390971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r Verbinder 21"/>
          <p:cNvCxnSpPr/>
          <p:nvPr/>
        </p:nvCxnSpPr>
        <p:spPr>
          <a:xfrm flipV="1">
            <a:off x="5988440" y="3722131"/>
            <a:ext cx="1352337" cy="30067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22"/>
          <p:cNvCxnSpPr/>
          <p:nvPr/>
        </p:nvCxnSpPr>
        <p:spPr>
          <a:xfrm>
            <a:off x="5988440" y="4007701"/>
            <a:ext cx="1352337" cy="953178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Gerader Verbinder 23"/>
          <p:cNvCxnSpPr/>
          <p:nvPr/>
        </p:nvCxnSpPr>
        <p:spPr>
          <a:xfrm>
            <a:off x="5988440" y="4022809"/>
            <a:ext cx="1373681" cy="1694540"/>
          </a:xfrm>
          <a:prstGeom prst="line">
            <a:avLst/>
          </a:prstGeom>
          <a:ln w="285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Grafik 2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286" y="3574110"/>
            <a:ext cx="903476" cy="903476"/>
          </a:xfrm>
          <a:prstGeom prst="rect">
            <a:avLst/>
          </a:prstGeom>
        </p:spPr>
      </p:pic>
      <p:pic>
        <p:nvPicPr>
          <p:cNvPr id="57" name="Grafik 25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321" y="3385935"/>
            <a:ext cx="672393" cy="672393"/>
          </a:xfrm>
          <a:prstGeom prst="rect">
            <a:avLst/>
          </a:prstGeom>
        </p:spPr>
      </p:pic>
      <p:pic>
        <p:nvPicPr>
          <p:cNvPr id="58" name="Grafik 2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747" y="4813717"/>
            <a:ext cx="322749" cy="322749"/>
          </a:xfrm>
          <a:prstGeom prst="rect">
            <a:avLst/>
          </a:prstGeom>
        </p:spPr>
      </p:pic>
      <p:pic>
        <p:nvPicPr>
          <p:cNvPr id="59" name="Grafik 2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715" y="5217784"/>
            <a:ext cx="903476" cy="903476"/>
          </a:xfrm>
          <a:prstGeom prst="rect">
            <a:avLst/>
          </a:prstGeom>
        </p:spPr>
      </p:pic>
      <p:pic>
        <p:nvPicPr>
          <p:cNvPr id="60" name="Grafik 2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225" y="4116345"/>
            <a:ext cx="535795" cy="535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97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3955" y="4553429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A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3952" y="3374488"/>
            <a:ext cx="5035557" cy="10417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adapters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3952" y="1462160"/>
            <a:ext cx="5035557" cy="82111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CMS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858753" y="4553429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B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7143551" y="4553429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C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8428348" y="4546151"/>
            <a:ext cx="1181162" cy="104907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adapter D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4573955" y="5732371"/>
            <a:ext cx="1181162" cy="8318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A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858753" y="5732371"/>
            <a:ext cx="1181162" cy="8318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B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7143551" y="5732371"/>
            <a:ext cx="1181162" cy="83182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C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8428348" y="5741390"/>
            <a:ext cx="1181162" cy="82280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dirty="0" smtClean="0"/>
              <a:t>Customer system D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4573952" y="2421815"/>
            <a:ext cx="5035558" cy="82280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adapters-CMS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815" y="2455140"/>
            <a:ext cx="529225" cy="52922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814" y="1462159"/>
            <a:ext cx="529225" cy="529225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815" y="4553429"/>
            <a:ext cx="529225" cy="52922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1556" y="4553429"/>
            <a:ext cx="529225" cy="529225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0201" y="4556017"/>
            <a:ext cx="529225" cy="529225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5245" y="4556017"/>
            <a:ext cx="529225" cy="529225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8376375" y="3292917"/>
            <a:ext cx="1285875" cy="3392659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091577" y="1363485"/>
            <a:ext cx="1285875" cy="532209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804935" y="3292917"/>
            <a:ext cx="1285875" cy="3392659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520137" y="1363485"/>
            <a:ext cx="1285875" cy="5322092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130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58871" y="4061818"/>
            <a:ext cx="7371697" cy="208959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customer adapter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558871" y="1545239"/>
            <a:ext cx="7371697" cy="22098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/>
              <a:t>adapters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5175247" y="2167562"/>
            <a:ext cx="2115570" cy="110330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shared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7547659" y="4620754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2802835" y="4620753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mtClean="0"/>
              <a:t>client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5175247" y="4620754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shared</a:t>
            </a:r>
            <a:endParaRPr lang="en-US" dirty="0"/>
          </a:p>
        </p:txBody>
      </p:sp>
      <p:cxnSp>
        <p:nvCxnSpPr>
          <p:cNvPr id="5" name="Straight Arrow Connector 4"/>
          <p:cNvCxnSpPr>
            <a:stCxn id="28" idx="1"/>
            <a:endCxn id="39" idx="1"/>
          </p:cNvCxnSpPr>
          <p:nvPr/>
        </p:nvCxnSpPr>
        <p:spPr>
          <a:xfrm flipV="1">
            <a:off x="2802835" y="2719216"/>
            <a:ext cx="2372412" cy="3602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802835" y="2167562"/>
            <a:ext cx="2115570" cy="11105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mtClean="0"/>
              <a:t>client</a:t>
            </a:r>
            <a:endParaRPr lang="en-US" dirty="0"/>
          </a:p>
        </p:txBody>
      </p:sp>
      <p:cxnSp>
        <p:nvCxnSpPr>
          <p:cNvPr id="47" name="Straight Arrow Connector 46"/>
          <p:cNvCxnSpPr>
            <a:stCxn id="27" idx="3"/>
            <a:endCxn id="39" idx="3"/>
          </p:cNvCxnSpPr>
          <p:nvPr/>
        </p:nvCxnSpPr>
        <p:spPr>
          <a:xfrm flipH="1" flipV="1">
            <a:off x="7290817" y="2719216"/>
            <a:ext cx="2372412" cy="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7547659" y="2167562"/>
            <a:ext cx="2115570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server</a:t>
            </a:r>
            <a:endParaRPr lang="en-US" dirty="0"/>
          </a:p>
        </p:txBody>
      </p:sp>
      <p:cxnSp>
        <p:nvCxnSpPr>
          <p:cNvPr id="48" name="Straight Arrow Connector 47"/>
          <p:cNvCxnSpPr>
            <a:stCxn id="28" idx="2"/>
            <a:endCxn id="45" idx="0"/>
          </p:cNvCxnSpPr>
          <p:nvPr/>
        </p:nvCxnSpPr>
        <p:spPr>
          <a:xfrm>
            <a:off x="3860620" y="3278074"/>
            <a:ext cx="0" cy="1342679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45" idx="3"/>
            <a:endCxn id="46" idx="1"/>
          </p:cNvCxnSpPr>
          <p:nvPr/>
        </p:nvCxnSpPr>
        <p:spPr>
          <a:xfrm>
            <a:off x="4918405" y="5172408"/>
            <a:ext cx="256842" cy="1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44" idx="0"/>
          </p:cNvCxnSpPr>
          <p:nvPr/>
        </p:nvCxnSpPr>
        <p:spPr>
          <a:xfrm>
            <a:off x="8605444" y="3278074"/>
            <a:ext cx="0" cy="134268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4" idx="1"/>
            <a:endCxn id="46" idx="3"/>
          </p:cNvCxnSpPr>
          <p:nvPr/>
        </p:nvCxnSpPr>
        <p:spPr>
          <a:xfrm flipH="1">
            <a:off x="7290817" y="5172409"/>
            <a:ext cx="256842" cy="0"/>
          </a:xfrm>
          <a:prstGeom prst="straightConnector1">
            <a:avLst/>
          </a:prstGeom>
          <a:ln w="28575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8457" y="2240976"/>
            <a:ext cx="270356" cy="398249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369" y="2242930"/>
            <a:ext cx="532845" cy="399634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335" y="4690193"/>
            <a:ext cx="270356" cy="398249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47" y="4692147"/>
            <a:ext cx="532845" cy="399634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8309" y="2240976"/>
            <a:ext cx="532845" cy="399634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1187" y="4690193"/>
            <a:ext cx="532845" cy="399634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8242" y="2240976"/>
            <a:ext cx="270356" cy="398249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1120" y="4690193"/>
            <a:ext cx="270356" cy="39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30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94986" y="4119363"/>
            <a:ext cx="4931923" cy="15856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94986" y="1735897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mtClean="0"/>
              <a:t>client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4278611"/>
            <a:ext cx="438493" cy="6459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318" y="1897697"/>
            <a:ext cx="861232" cy="6459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50" y="4278611"/>
            <a:ext cx="390246" cy="6459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51" y="1897698"/>
            <a:ext cx="645924" cy="64592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3694986" y="2864669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shared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3023917"/>
            <a:ext cx="438493" cy="64592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6475" y="3016054"/>
            <a:ext cx="390246" cy="64592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5243" y="3029503"/>
            <a:ext cx="861232" cy="64592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06956" y="1936084"/>
            <a:ext cx="552879" cy="55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19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94985" y="4127226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Bot API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94986" y="1735897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My Bot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694986" y="2864669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Scala Wrapper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3023917"/>
            <a:ext cx="438493" cy="6459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0686" y="4261004"/>
            <a:ext cx="546523" cy="5465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686" y="1833324"/>
            <a:ext cx="438493" cy="64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71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 Conversation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720385" y="5079726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Bot API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720386" y="2688397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Conversation FSM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720386" y="3817169"/>
            <a:ext cx="4931923" cy="1103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Scala Wrapper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86" y="3976417"/>
            <a:ext cx="438493" cy="6459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6086" y="5213504"/>
            <a:ext cx="546523" cy="54652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86" y="2785824"/>
            <a:ext cx="438493" cy="64592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720385" y="1559625"/>
            <a:ext cx="4931923" cy="9695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dirty="0" smtClean="0"/>
              <a:t>My Bot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085" y="1657052"/>
            <a:ext cx="438493" cy="64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3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Design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769338" y="2254260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94539" y="3454651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Job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769339" y="3454651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Job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344139" y="3454651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Job</a:t>
            </a:r>
            <a:endParaRPr lang="en-US" dirty="0"/>
          </a:p>
        </p:txBody>
      </p:sp>
      <p:cxnSp>
        <p:nvCxnSpPr>
          <p:cNvPr id="17" name="Straight Arrow Connector 16"/>
          <p:cNvCxnSpPr>
            <a:stCxn id="13" idx="0"/>
            <a:endCxn id="9" idx="2"/>
          </p:cNvCxnSpPr>
          <p:nvPr/>
        </p:nvCxnSpPr>
        <p:spPr>
          <a:xfrm flipV="1">
            <a:off x="4810847" y="2960024"/>
            <a:ext cx="1574799" cy="494627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4" idx="0"/>
            <a:endCxn id="9" idx="2"/>
          </p:cNvCxnSpPr>
          <p:nvPr/>
        </p:nvCxnSpPr>
        <p:spPr>
          <a:xfrm flipH="1" flipV="1">
            <a:off x="6385646" y="2960024"/>
            <a:ext cx="1" cy="494627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5" idx="0"/>
            <a:endCxn id="9" idx="2"/>
          </p:cNvCxnSpPr>
          <p:nvPr/>
        </p:nvCxnSpPr>
        <p:spPr>
          <a:xfrm flipH="1" flipV="1">
            <a:off x="6385646" y="2960024"/>
            <a:ext cx="1574801" cy="494627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2619738" y="4655042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194538" y="4655042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769338" y="4655042"/>
            <a:ext cx="1232615" cy="7057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</a:t>
            </a:r>
            <a:endParaRPr lang="en-US" dirty="0"/>
          </a:p>
        </p:txBody>
      </p:sp>
      <p:cxnSp>
        <p:nvCxnSpPr>
          <p:cNvPr id="26" name="Straight Arrow Connector 25"/>
          <p:cNvCxnSpPr>
            <a:endCxn id="13" idx="2"/>
          </p:cNvCxnSpPr>
          <p:nvPr/>
        </p:nvCxnSpPr>
        <p:spPr>
          <a:xfrm flipV="1">
            <a:off x="3236046" y="4160415"/>
            <a:ext cx="1574801" cy="494628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3" idx="2"/>
          </p:cNvCxnSpPr>
          <p:nvPr/>
        </p:nvCxnSpPr>
        <p:spPr>
          <a:xfrm flipV="1">
            <a:off x="4810847" y="4160415"/>
            <a:ext cx="0" cy="494628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13" idx="2"/>
          </p:cNvCxnSpPr>
          <p:nvPr/>
        </p:nvCxnSpPr>
        <p:spPr>
          <a:xfrm flipH="1" flipV="1">
            <a:off x="4810847" y="4160415"/>
            <a:ext cx="1574800" cy="494628"/>
          </a:xfrm>
          <a:prstGeom prst="straightConnector1">
            <a:avLst/>
          </a:prstGeom>
          <a:ln w="28575">
            <a:solidFill>
              <a:srgbClr val="2E5497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6716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27980</TotalTime>
  <Words>83</Words>
  <Application>Microsoft Macintosh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Calibri Light</vt:lpstr>
      <vt:lpstr>Proxima Nova Lt</vt:lpstr>
      <vt:lpstr>Verdana</vt:lpstr>
      <vt:lpstr>Arial</vt:lpstr>
      <vt:lpstr>Office Theme</vt:lpstr>
      <vt:lpstr>scala-adapters</vt:lpstr>
      <vt:lpstr>Use Case</vt:lpstr>
      <vt:lpstr>Use Case</vt:lpstr>
      <vt:lpstr>Use Case Architecture</vt:lpstr>
      <vt:lpstr>Architecture</vt:lpstr>
      <vt:lpstr>Bot Architecture</vt:lpstr>
      <vt:lpstr>Bot Conversation Architecture</vt:lpstr>
      <vt:lpstr>Domain Design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Scala Full-Stack </dc:title>
  <dc:creator>Pascal Mengelt</dc:creator>
  <cp:lastModifiedBy>Pascal Mengelt</cp:lastModifiedBy>
  <cp:revision>24</cp:revision>
  <dcterms:created xsi:type="dcterms:W3CDTF">2018-02-03T19:11:28Z</dcterms:created>
  <dcterms:modified xsi:type="dcterms:W3CDTF">2018-03-28T09:30:26Z</dcterms:modified>
</cp:coreProperties>
</file>

<file path=docProps/thumbnail.jpeg>
</file>